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F67FE-EE6B-4F84-91A8-CE30E7CD8D2C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70313-1E32-4B6B-92BA-9C9996583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AF1CE2D6-A191-4594-8009-B9CFABEBC6AF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8474476-DC5F-4C85-9C3D-B0508656A06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2D6-A191-4594-8009-B9CFABEBC6AF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74476-DC5F-4C85-9C3D-B0508656A06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2D6-A191-4594-8009-B9CFABEBC6AF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74476-DC5F-4C85-9C3D-B0508656A06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2D6-A191-4594-8009-B9CFABEBC6AF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74476-DC5F-4C85-9C3D-B0508656A06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AF1CE2D6-A191-4594-8009-B9CFABEBC6AF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8474476-DC5F-4C85-9C3D-B0508656A06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2D6-A191-4594-8009-B9CFABEBC6AF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74476-DC5F-4C85-9C3D-B0508656A06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2D6-A191-4594-8009-B9CFABEBC6AF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74476-DC5F-4C85-9C3D-B0508656A06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2D6-A191-4594-8009-B9CFABEBC6AF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74476-DC5F-4C85-9C3D-B0508656A06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2D6-A191-4594-8009-B9CFABEBC6AF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74476-DC5F-4C85-9C3D-B0508656A0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2D6-A191-4594-8009-B9CFABEBC6AF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74476-DC5F-4C85-9C3D-B0508656A06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E2D6-A191-4594-8009-B9CFABEBC6AF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474476-DC5F-4C85-9C3D-B0508656A06C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474476-DC5F-4C85-9C3D-B0508656A0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1CE2D6-A191-4594-8009-B9CFABEBC6AF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229200"/>
            <a:ext cx="3962400" cy="485800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Библиотека МБОУ СОШ №3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р.п.Сосновоборск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Библиотекарь: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С.И.Трямкина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47800"/>
            <a:ext cx="6120680" cy="21336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Герои Советского Союза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Сосновоборского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района Пензенской области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6632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№3 рабочего поселка Сосновоборск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Сосновоборского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Пензенской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80112" y="457200"/>
            <a:ext cx="3096344" cy="5715000"/>
          </a:xfrm>
        </p:spPr>
        <p:txBody>
          <a:bodyPr>
            <a:normAutofit/>
          </a:bodyPr>
          <a:lstStyle/>
          <a:p>
            <a:pPr algn="l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Том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дополнительный)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Пенза 2020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12-й(дополнительный) том включены защитники Отечества – наши земляки, призванные в других регионах бывшего Советского Союза, уроженцы других областей и республик, умершие в госпиталях Пензы и Пензенской области.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страницах настоящего тома имеются также повторные публикации персоналий из основного издания в связи с тем, что получены уточненные биографические сведения об этих воинах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Уроженцев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Сосновоборского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вновь включенных в Книгу памяти – 56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повторно включенных с уточненными сведениями - 76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Книга памяти Вязовка\P1060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6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152838"/>
            <a:ext cx="8705000" cy="651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2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1\памятник воинам-землякам, павшим за Родину-м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4" y="115652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76256" y="626867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Сентябрь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79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5050904" cy="5616624"/>
          </a:xfrm>
        </p:spPr>
        <p:txBody>
          <a:bodyPr>
            <a:norm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Родился 16.04.1916 г. 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с.Средняя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Липовка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в семье крестьянина. Русский. Образование начальное. Работал красильщиком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Сосновоборской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грубосуконной фабрики. В армии 1937-1940 и с мая 1941 г.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Участник Великой Отечественной войны. На фронте с мая 1943 г. Пулеметчик 6-го гвардейского стрелкового полка(2-ая гвардейская стрелковая дивизия, 56-я армия, Северо-Кавказский фронт), гвардии рядовой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Д.А.Герасимов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в начале ноября 1943г. на захваченном плацдарме на Керченском п-ове в р-не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с.Маяк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(ныне в черте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г.Керчь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 с двумя автоматчиками отразил 4 контратаки врага, уничтожил около трех десятков гитлеровцев.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Звание Героя Советского Союза присвоено 17.11.1943 г.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Награжден орденами Ленина, Отечественной войны 1 ст., Красной Звезды, медалями.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1944 г. окончил курсы младших лейтенантов. С июля 1946 г. лейтенант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Д.А.Герасимов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в запасе. Последнее место жительства – Краснодар. В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с.Средняя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Липовка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на доме, где жил Герой, установлена мемориальная доска. Установлен бюст на аллее Героев в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пгт.Сосновоборск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6799" y="404664"/>
            <a:ext cx="3374153" cy="576753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Герасимов </a:t>
            </a:r>
            <a:br>
              <a:rPr lang="ru-RU" dirty="0" smtClean="0"/>
            </a:br>
            <a:r>
              <a:rPr lang="ru-RU" dirty="0" smtClean="0"/>
              <a:t>Дмитрий</a:t>
            </a:r>
            <a:br>
              <a:rPr lang="ru-RU" dirty="0" smtClean="0"/>
            </a:br>
            <a:r>
              <a:rPr lang="ru-RU" dirty="0" smtClean="0"/>
              <a:t> Антонович</a:t>
            </a:r>
            <a:endParaRPr lang="ru-RU" dirty="0"/>
          </a:p>
        </p:txBody>
      </p:sp>
      <p:pic>
        <p:nvPicPr>
          <p:cNvPr id="7170" name="Picture 2" descr="C:\Users\Светлана\Desktop\108_PANA\P1080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16" y="692696"/>
            <a:ext cx="2438400" cy="325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0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0"/>
            <a:ext cx="4978896" cy="592412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Родился 18.05.1917 г.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с.Архангельское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семье крестьянина. Русский. Член КПСС с 1942 г. Окончил 7 классов. Работал секретарем сельсовета. В армии с 1938 г. В 1941 г. окончил Черкасское военное пехотное училище.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фронтах Великой Отечественной войны с декабря 1941 г. Помощник начальника штаба 269-го стрелкового полка(136-я стрелковая дивизия, 38-я армия, Воронежский фронт), капитан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М.Т.Гусев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числе первых в полку с ротой автоматчиков 02.10.1943 г. форсировал Днепр в районе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о.Казачий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(южная окраина Киева) и захватил плацдарм на правом берегу реки. Рота вела бой с превосходящими силами врага, способствуя переправе  основных сил полка. Позднее неоднократно ходил с группой разведчиков в тыл противника.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Звание Героя Советского Союза присвоено 10.01.1944 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войны продолжал службу в армии. В 1950 г. окончил КУОС. С 1963г. полковник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М.Т.Гусев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в запасе. Последнее место жительства – Саратов. Работал на местном заводе.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Награжден орденом Ленина, 2 орденами Отечественной войны 1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орденами Отечественной войны 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Красной Звезды, медалями.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с.Архангельское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установлена мемориальная доска. Установлен бюст на аллее Славы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пгт.Сосновоборск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511624" cy="5715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Гусев </a:t>
            </a:r>
            <a:br>
              <a:rPr lang="ru-RU" dirty="0" smtClean="0"/>
            </a:br>
            <a:r>
              <a:rPr lang="ru-RU" dirty="0" smtClean="0"/>
              <a:t>Максим</a:t>
            </a:r>
            <a:br>
              <a:rPr lang="ru-RU" dirty="0" smtClean="0"/>
            </a:br>
            <a:r>
              <a:rPr lang="ru-RU" dirty="0" smtClean="0"/>
              <a:t> Тихонович</a:t>
            </a:r>
            <a:endParaRPr lang="ru-RU" dirty="0"/>
          </a:p>
        </p:txBody>
      </p:sp>
      <p:pic>
        <p:nvPicPr>
          <p:cNvPr id="6146" name="Picture 2" descr="C:\Users\Светлана\Desktop\108_PANA\P1080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57" y="764704"/>
            <a:ext cx="2438400" cy="325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0"/>
            <a:ext cx="4546848" cy="585212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Родился 15.12.1925 г. в с. Александровка в семье крестьянина. Русский. Член КПСС с 1950 г. В Советской Армии с января 1943 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фронтах Великой Отечественной войны с февраля 1943 г. Наводчик ручного пулемета 415-го стрелкового полка(1-я стрелковая дивизия, 70-я армия, 1-й Белорусский фронт), рядовой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Н.М.Дьяконов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отличился в боях по уничтожению брестской группировки противника у населенного пункта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Березувка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(23 км. Северо-восточнее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г.Бяла-Подляска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Польша). 28-29.07.1944г. Участвовал в отражении 15 контратак.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Звание Героя Советского Союза присвоено 24.03.1945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Награжден орденами Ленина, Красного Знамени, медалями, иностранной медалью.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1950 г. майор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Н.М.Дьяконов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в запасе. Вернулся на родину. В 1953 г. окончил Пензенскую сельскохозяйственную школу. Работал агрономом, бригадиром колхоза «Ленинский путь», председателем Киреевского сельсовета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Суджанского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р-на Курской обл.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Умер 22.06.1982 г. Похоронен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с.Киреевка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родном селе установлена мемориальная доска. Установлен бюст на аллее Славы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пгт.Сосновоборск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367608" cy="5715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Дьяконов</a:t>
            </a:r>
            <a:br>
              <a:rPr lang="ru-RU" dirty="0" smtClean="0"/>
            </a:br>
            <a:r>
              <a:rPr lang="ru-RU" dirty="0" smtClean="0"/>
              <a:t>Николай Максимович</a:t>
            </a:r>
            <a:endParaRPr lang="ru-RU" dirty="0"/>
          </a:p>
        </p:txBody>
      </p:sp>
      <p:pic>
        <p:nvPicPr>
          <p:cNvPr id="5122" name="Picture 2" descr="C:\Users\Светлана\Desktop\108_PANA\P1080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2438400" cy="325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0"/>
            <a:ext cx="4546848" cy="5714999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Родился в 1919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с. Нижняя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Липовка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семье крестьянина. Русский. Окончил 7 классов. Работал в колхозе.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Советской Армии с 1939 г. С началом Великой Отечественной войны на фронте. Командир расчета станкового пулемета 5-го гвардейского кавалерийского полка(1-я гвардейская кавалерийская дивизия, 1-й гвардейский кавалерийский корпус, 1-й Украинский фронт), гвардии сержант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Г.Г.Куракин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одним из первых 24.01.45 г. преодолел Одер в районе 2 км. севернее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г.Кендзежина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(Польша) и огнем обеспечивал переправу эскадрона.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Звание Героя Советского Союза присвоено 27.06.45 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После войны вернулся на родину. Награжден орденом Ленина, медалями.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Умер в 1947 г. Похоронен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п.Сосновоборск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пгт.Колышлей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Пензенской области установлен обелиск. Его имя носит улица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пгт.Сосновоборск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установлен его бюст на аллее Славы, на доме, где жил Герой – мемориальная доска.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439616" cy="5715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Куракин</a:t>
            </a:r>
            <a:br>
              <a:rPr lang="ru-RU" dirty="0" smtClean="0"/>
            </a:br>
            <a:r>
              <a:rPr lang="ru-RU" dirty="0" smtClean="0"/>
              <a:t> Гаврила </a:t>
            </a:r>
            <a:br>
              <a:rPr lang="ru-RU" dirty="0" smtClean="0"/>
            </a:br>
            <a:r>
              <a:rPr lang="ru-RU" dirty="0" smtClean="0"/>
              <a:t>Гаврилович</a:t>
            </a:r>
            <a:endParaRPr lang="ru-RU" dirty="0"/>
          </a:p>
        </p:txBody>
      </p:sp>
      <p:pic>
        <p:nvPicPr>
          <p:cNvPr id="4098" name="Picture 2" descr="C:\Users\Светлана\Desktop\108_PANA\P1080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09" y="836712"/>
            <a:ext cx="2438400" cy="325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25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0"/>
            <a:ext cx="4330824" cy="5924128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Родился 13.03.1923г.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с.Вязовка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семье крестьянина. Член КПСС с 1951 г. Окончил 7 классов. Работал шофером.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Участник Великой Отечественной войны. В Советской Армии с января 1942 г. Окончил Ульяновское танковое училище в 1943г. В действующей армии с сентября 1943 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Командир САУ 8-й самоходной артиллерийской бригады(5-я гвардейская армия, 1-й Украинский фронт), лейтенант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В.Е.Макеев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числе первых в дивизионе 25.01.45 г. форсировал Одер в районе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м.Эйзенау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(8 км. Северо-западнее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г.Ополе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Польша), участвовал в отражении контратак противника, поддержанных 10 танками и 10 БТР. Врагу был нанесен значительный урон в живой силе и боевой технике. Плацдарм был удержан до подхода главных сил.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Звание Героя Советского Союза присвоено 27.06.45.г.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1945 г. окончил Высшую офицерскую школу. С 1947 г. лейтенант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В.Е.Макеев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в запасе. Последнее место жительства – Минск. Работал механиком автобазы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Автоспецтранс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Награжден орденами Ленина, Отечественной войны 1 и 2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медалями. На околице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с.Вязовка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установлена мемориальная доска. Установлен бюст на аллее Славы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Сосновоборск.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573760" cy="5715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Макеев</a:t>
            </a:r>
            <a:br>
              <a:rPr lang="ru-RU" dirty="0" smtClean="0"/>
            </a:br>
            <a:r>
              <a:rPr lang="ru-RU" dirty="0" smtClean="0"/>
              <a:t>Виктор</a:t>
            </a:r>
            <a:br>
              <a:rPr lang="ru-RU" dirty="0" smtClean="0"/>
            </a:br>
            <a:r>
              <a:rPr lang="ru-RU" dirty="0" smtClean="0"/>
              <a:t> Ефимович</a:t>
            </a:r>
            <a:endParaRPr lang="ru-RU" dirty="0"/>
          </a:p>
        </p:txBody>
      </p:sp>
      <p:pic>
        <p:nvPicPr>
          <p:cNvPr id="2050" name="Picture 2" descr="C:\Users\Светлана\Desktop\108_PANA\P1080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438400" cy="325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0"/>
            <a:ext cx="4186808" cy="5714999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Родился 24.01.1909 г.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д.Самодуровка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(ныне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с.Садовка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Городищенского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Пензенской области) в семье крестьянина. Русский. Член КПСС с 1931 г. Жил в Пензе. Окончил н/среднюю школу. Работал на велосипедном заводе, председателем колхоза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.Краснополье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Сосновоборского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района. Окончил курсы младших лейтенантов запаса в 1939г.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Участник советско-финляндской войны 1939-40гг. Участник Великой Отечественной войны с июня 1941 г. Командир роты 796-го стрелкового полка(141 –я стрелковая дивизия, 1-я гвардейская армия, 1-ый Украинский фронт). Лейтенант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Т.А.Симаков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умело организовал форсирование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р.Днестр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июле 1944 г. и захват плацдарма. Рота отбила 3 контратаки противника, обеспечив успешное форсирование реки подразделениями полка. 26.07.1944 г. в числе первых ворвался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г.Станислав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Ивано-Франсковск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). В уличных боях лично истребил до 10 гитлеровцев. Погиб в этом бою.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Звание Героя Советского Союза присвоено посмертно 24.03.1945г.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Награжден орденом Ленина. Похоронен в Ивано-Франковске.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пгт.Сосновоборск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установлен бюст Героя.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76800" y="457200"/>
            <a:ext cx="3511624" cy="5715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Симаков</a:t>
            </a:r>
            <a:br>
              <a:rPr lang="ru-RU" dirty="0" smtClean="0"/>
            </a:br>
            <a:r>
              <a:rPr lang="ru-RU" dirty="0" smtClean="0"/>
              <a:t>Тимофей </a:t>
            </a:r>
            <a:br>
              <a:rPr lang="ru-RU" dirty="0" smtClean="0"/>
            </a:br>
            <a:r>
              <a:rPr lang="ru-RU" dirty="0" smtClean="0"/>
              <a:t>Алексеевич</a:t>
            </a:r>
            <a:endParaRPr lang="ru-RU" dirty="0"/>
          </a:p>
        </p:txBody>
      </p:sp>
      <p:pic>
        <p:nvPicPr>
          <p:cNvPr id="3074" name="Picture 2" descr="C:\Users\Светлана\Desktop\108_PANA\P10805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2696"/>
            <a:ext cx="2438400" cy="325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8064" y="4005064"/>
            <a:ext cx="3456384" cy="2592288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сборнике «Навечно в памяти потомков» собраны очерки о Героях Советского Союза и кавалерах ордена Славы трех степеней, чья жизнь была связана с пензенским краем. Около 300 человек восславили Пензенский край своей жизнью, показав образец мужества и героизма. Материалы расположены в алфавитном порядке фамилий Героев Советского Союза и кавалеров ордена Славы. Сборник адресован широкому кругу читателей.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Пенза, 2010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лана\Desktop\фото\выставки\23 февраля\P10803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4" y="343496"/>
            <a:ext cx="253828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F:\DCIM\108_PANA\P10805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3496"/>
            <a:ext cx="259228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79512" y="4293096"/>
            <a:ext cx="3600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сборнике размещены материалы о Героях Советского Союза, участниках Великой Отечественной войны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Сосновоборского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Пензенской области. Писатель и директор районного краеведческого музея рассказывают о любви к своей Родине Героев Отечественной войны, фронтовиков, защищавших границы нашего Отечества, штурмовавших Берлин, их беспримерном мужестве.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Санкт- Петербург, 1997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4703"/>
            <a:ext cx="3657600" cy="540749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– в бронзе, граните –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молчанье храните,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любовью и болью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в глаза нам глядите.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Волнуется, плачет оркестр духовой,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веет над сквером Второй Мировой.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Минута молчанья…-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молчат изваянья,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лазури небесной –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побед очертанья.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Черемухой пахнет зернистый гранит,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алая роза на бронзе горит.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печальной сюите –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боль Ваша в зените,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нам, ветераны!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Жизнь эту простите.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Надеждой приходит – уходит весна,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Очнись же, Россия! Встряхнись ото сна!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– в бронзе, граните – 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молчанье храните,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Любовью и Верой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в глаза нам глядите…</a:t>
            </a:r>
          </a:p>
          <a:p>
            <a:pPr marL="0" indent="0" algn="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Людмила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Шуюпова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2000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1268760"/>
            <a:ext cx="3528392" cy="46805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вечен в этом мире даже камень,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Часы и годы рушат и гранит,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вечная, как жизнь, людская память,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 о солдатах павших сохранит.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Судьба их на жестоком перекрестке.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Решала: жизнь для всех иль смерть страны.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Хранят и ели, клены и березки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Покой солдат, вернувших тишину!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Иван Медведев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66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ПАМЯТЬ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6381328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Вечная слава защитникам Родины</a:t>
            </a:r>
          </a:p>
        </p:txBody>
      </p:sp>
    </p:spTree>
    <p:extLst>
      <p:ext uri="{BB962C8B-B14F-4D97-AF65-F5344CB8AC3E}">
        <p14:creationId xmlns:p14="http://schemas.microsoft.com/office/powerpoint/2010/main" val="4092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251</TotalTime>
  <Words>1301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Составная</vt:lpstr>
      <vt:lpstr>Герои Советского Союза Сосновоборского района Пензенской области</vt:lpstr>
      <vt:lpstr>          Герасимов  Дмитрий  Антонович</vt:lpstr>
      <vt:lpstr>         Гусев  Максим  Тихонович</vt:lpstr>
      <vt:lpstr>        Дьяконов Николай Максимович</vt:lpstr>
      <vt:lpstr>        Куракин  Гаврила  Гаврилович</vt:lpstr>
      <vt:lpstr>         Макеев Виктор  Ефимович</vt:lpstr>
      <vt:lpstr>          Симаков Тимофей  Алексеевич</vt:lpstr>
      <vt:lpstr>В сборнике «Навечно в памяти потомков» собраны очерки о Героях Советского Союза и кавалерах ордена Славы трех степеней, чья жизнь была связана с пензенским краем. Около 300 человек восславили Пензенский край своей жизнью, показав образец мужества и героизма. Материалы расположены в алфавитном порядке фамилий Героев Советского Союза и кавалеров ордена Славы. Сборник адресован широкому кругу читателей.                                             Пенза, 2010</vt:lpstr>
      <vt:lpstr>Не вечен в этом мире даже камень, Часы и годы рушат и гранит, Но вечная, как жизнь, людская память, Боль о солдатах павших сохранит.  Судьба их на жестоком перекрестке. Решала: жизнь для всех иль смерть страны. Хранят и ели, клены и березки Покой солдат, вернувших тишину!                                                Иван Медведев </vt:lpstr>
      <vt:lpstr>Том XII (дополнительный) Пенза 2020   В 12-й(дополнительный) том включены защитники Отечества – наши земляки, призванные в других регионах бывшего Советского Союза, уроженцы других областей и республик, умершие в госпиталях Пензы и Пензенской области. На страницах настоящего тома имеются также повторные публикации персоналий из основного издания в связи с тем, что получены уточненные биографические сведения об этих воинах.  Уроженцев Сосновоборского района, вновь включенных в Книгу памяти – 56 повторно включенных с уточненными сведениями - 76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Советского Союза Сосновоборского района Пензенской области</dc:title>
  <dc:creator>Светлана</dc:creator>
  <cp:lastModifiedBy>Светлана</cp:lastModifiedBy>
  <cp:revision>29</cp:revision>
  <dcterms:created xsi:type="dcterms:W3CDTF">2021-04-12T06:03:08Z</dcterms:created>
  <dcterms:modified xsi:type="dcterms:W3CDTF">2021-04-21T06:42:20Z</dcterms:modified>
</cp:coreProperties>
</file>